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4" autoAdjust="0"/>
    <p:restoredTop sz="87739" autoAdjust="0"/>
  </p:normalViewPr>
  <p:slideViewPr>
    <p:cSldViewPr snapToGrid="0">
      <p:cViewPr varScale="1">
        <p:scale>
          <a:sx n="61" d="100"/>
          <a:sy n="61" d="100"/>
        </p:scale>
        <p:origin x="10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CB6B4-FB6B-465C-83C8-69C9F59876F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2DE00-3BD9-4411-BFD0-A4B12192F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65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79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21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7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8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7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5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9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70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6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5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0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8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3CDE-B971-4472-B94F-5E71ACB3AE1F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9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4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SEPTEMBER 2025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C5473ADB-038E-83A6-696D-A05C25B338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005" y="671730"/>
            <a:ext cx="5001819" cy="279642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948413E-0011-3697-82BF-3A11FBF364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9292" y="671730"/>
            <a:ext cx="5071030" cy="27964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2B0A708-47C4-BF5F-9FFC-E7B985EE895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005" y="3763401"/>
            <a:ext cx="5001816" cy="279642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B16133A-9035-9A9C-5792-AB4EA6CE833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9292" y="3728814"/>
            <a:ext cx="5071031" cy="283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81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823" y="-17792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SEPTEMBER 2025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28653417-825D-C214-A5FA-258B011DAF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559" y="668006"/>
            <a:ext cx="4952099" cy="276099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6C489BD-CC28-FE46-E909-F7B1106867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7449" y="668005"/>
            <a:ext cx="4952100" cy="27441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1C03F37-80D2-5BA4-DEB3-111C088028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560" y="3690771"/>
            <a:ext cx="4917108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909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2781</TotalTime>
  <Words>14</Words>
  <Application>Microsoft Office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Ebrima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Oluyemisi Adedayo Ojo</dc:creator>
  <cp:lastModifiedBy>Okwumeyi adole</cp:lastModifiedBy>
  <cp:revision>222</cp:revision>
  <cp:lastPrinted>2019-05-10T11:06:49Z</cp:lastPrinted>
  <dcterms:created xsi:type="dcterms:W3CDTF">2018-12-06T13:05:20Z</dcterms:created>
  <dcterms:modified xsi:type="dcterms:W3CDTF">2025-10-07T13:25:32Z</dcterms:modified>
</cp:coreProperties>
</file>