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4" autoAdjust="0"/>
    <p:restoredTop sz="87739" autoAdjust="0"/>
  </p:normalViewPr>
  <p:slideViewPr>
    <p:cSldViewPr snapToGrid="0">
      <p:cViewPr varScale="1">
        <p:scale>
          <a:sx n="61" d="100"/>
          <a:sy n="61" d="100"/>
        </p:scale>
        <p:origin x="10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CB6B4-FB6B-465C-83C8-69C9F59876F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2DE00-3BD9-4411-BFD0-A4B12192F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65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79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21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7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8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7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5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9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70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6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5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0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8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3CDE-B971-4472-B94F-5E71ACB3AE1F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9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4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AUGUST 2025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18705BA4-E1E8-92F9-6062-1C675FBD5D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006" y="671729"/>
            <a:ext cx="5045371" cy="27984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8A6213A-4E4F-0AE1-435D-80ECDD298F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9291" y="671729"/>
            <a:ext cx="5071030" cy="279642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EF7C8C7-3911-099D-CF85-CC7704AC726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005" y="3763401"/>
            <a:ext cx="5045369" cy="279642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DBB7C36-4EFA-F8A9-5AF5-E9E62F9CDA0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9292" y="3763400"/>
            <a:ext cx="5071030" cy="279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81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823" y="-17792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AUGUST 2025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5AFF1726-BB42-11DF-DEBA-E8BF8F73DE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560" y="668007"/>
            <a:ext cx="4917109" cy="271526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93680A7-2D37-9A3C-229C-675CBDDB41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7443" y="668006"/>
            <a:ext cx="4917110" cy="271527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6BF05BC-D81A-1524-87A6-623C278187B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560" y="3823715"/>
            <a:ext cx="4917109" cy="2715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909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2777</TotalTime>
  <Words>14</Words>
  <Application>Microsoft Office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Ebrima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Oluyemisi Adedayo Ojo</dc:creator>
  <cp:lastModifiedBy>Okwumeyi adole</cp:lastModifiedBy>
  <cp:revision>220</cp:revision>
  <cp:lastPrinted>2019-05-10T11:06:49Z</cp:lastPrinted>
  <dcterms:created xsi:type="dcterms:W3CDTF">2018-12-06T13:05:20Z</dcterms:created>
  <dcterms:modified xsi:type="dcterms:W3CDTF">2025-09-09T13:43:43Z</dcterms:modified>
</cp:coreProperties>
</file>