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JULY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F11E139B-3885-346B-2BB0-98C2558DE3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8" y="671728"/>
            <a:ext cx="5071031" cy="27568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0B5C593-4902-FEDC-A078-6D2EC8A2C8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0" y="671728"/>
            <a:ext cx="5071030" cy="27568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E6F9471-2D7C-6104-B32F-244B2B9B4B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7" y="3778023"/>
            <a:ext cx="5071029" cy="2781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B9BD1F-E706-913E-8F65-4355E9708C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1" y="3763400"/>
            <a:ext cx="5071030" cy="279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JULY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1592D255-4B7F-1AA2-0469-3EB5E1AE19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0" y="668008"/>
            <a:ext cx="4917115" cy="27152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B020B3-3874-D0B1-B440-77D8490F3A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3700" y="668008"/>
            <a:ext cx="4917114" cy="27152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4CEDD6-5A4C-37E2-8DA1-C6B0301B71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1" y="3758898"/>
            <a:ext cx="4917114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218</cp:revision>
  <cp:lastPrinted>2019-05-10T11:06:49Z</cp:lastPrinted>
  <dcterms:created xsi:type="dcterms:W3CDTF">2018-12-06T13:05:20Z</dcterms:created>
  <dcterms:modified xsi:type="dcterms:W3CDTF">2025-08-05T18:26:21Z</dcterms:modified>
</cp:coreProperties>
</file>