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87739" autoAdjust="0"/>
  </p:normalViewPr>
  <p:slideViewPr>
    <p:cSldViewPr snapToGrid="0">
      <p:cViewPr varScale="1">
        <p:scale>
          <a:sx n="61" d="100"/>
          <a:sy n="61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MAY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C8A853AE-C891-91D2-D57F-AECEBE07C5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12" y="646766"/>
            <a:ext cx="5107324" cy="2781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30E927-3747-344C-5D47-B783594E93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88" y="646766"/>
            <a:ext cx="5001814" cy="278181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BC7E16A-F063-C84D-1874-407DE876D3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11" y="3778019"/>
            <a:ext cx="5107321" cy="27818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65F8C6-8A3D-3863-9A83-4B09EDB731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89" y="3778020"/>
            <a:ext cx="5001814" cy="278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" y="-3636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MAY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97FD4DEE-C229-63A6-0E8F-78811975B3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59" y="668010"/>
            <a:ext cx="4917117" cy="27152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90CA6CB-B542-B6FA-74C1-F3AE3E7787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4738" y="668008"/>
            <a:ext cx="4860575" cy="27152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AA0F6D7-0565-1564-D14B-3B1A14C8F7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0" y="3830792"/>
            <a:ext cx="4917116" cy="268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2758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215</cp:revision>
  <cp:lastPrinted>2019-05-10T11:06:49Z</cp:lastPrinted>
  <dcterms:created xsi:type="dcterms:W3CDTF">2018-12-06T13:05:20Z</dcterms:created>
  <dcterms:modified xsi:type="dcterms:W3CDTF">2025-06-17T16:51:12Z</dcterms:modified>
</cp:coreProperties>
</file>