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FEBRUARY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A543A00-2340-8665-016D-D76959F86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2" y="670879"/>
            <a:ext cx="5096697" cy="27581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3182BA-E63F-67FE-BAB9-9F978C8287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7244" y="670877"/>
            <a:ext cx="5003857" cy="27581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49F4E3-8B69-55C1-7FA5-AFA95AA5FC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12" y="3778013"/>
            <a:ext cx="4838084" cy="28982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1FC59-CF0D-527F-D9E8-459AA1C59D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7245" y="3778014"/>
            <a:ext cx="5003856" cy="278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" y="-363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FEBRUARY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E084AFC-868A-F68E-8F76-13B62D7C5B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3" y="627656"/>
            <a:ext cx="4917123" cy="275563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803C6D9-44EE-932B-C58B-B5CEEEB92F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30" y="627656"/>
            <a:ext cx="5499069" cy="27556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4559FA-1FB1-2ED5-12BF-F20070122D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3" y="3751832"/>
            <a:ext cx="4917123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2737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212</cp:revision>
  <cp:lastPrinted>2019-05-10T11:06:49Z</cp:lastPrinted>
  <dcterms:created xsi:type="dcterms:W3CDTF">2018-12-06T13:05:20Z</dcterms:created>
  <dcterms:modified xsi:type="dcterms:W3CDTF">2025-03-06T11:49:09Z</dcterms:modified>
</cp:coreProperties>
</file>