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12192000" cy="6858000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4" autoAdjust="0"/>
    <p:restoredTop sz="87739" autoAdjust="0"/>
  </p:normalViewPr>
  <p:slideViewPr>
    <p:cSldViewPr snapToGrid="0">
      <p:cViewPr varScale="1">
        <p:scale>
          <a:sx n="61" d="100"/>
          <a:sy n="61" d="100"/>
        </p:scale>
        <p:origin x="10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CB6B4-FB6B-465C-83C8-69C9F59876F9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52DE00-3BD9-4411-BFD0-A4B12192F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65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52DE00-3BD9-4411-BFD0-A4B12192F5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079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52DE00-3BD9-4411-BFD0-A4B12192F5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421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7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480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67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954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94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470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6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95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306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388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49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53CDE-B971-4472-B94F-5E71ACB3AE1F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91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4"/>
            <a:ext cx="12192000" cy="6875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B1CDA1-37BE-4D09-839F-1FFF0D3FE602}"/>
              </a:ext>
            </a:extLst>
          </p:cNvPr>
          <p:cNvSpPr txBox="1"/>
          <p:nvPr/>
        </p:nvSpPr>
        <p:spPr>
          <a:xfrm>
            <a:off x="38823" y="13699"/>
            <a:ext cx="10251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952875" algn="l"/>
              </a:tabLst>
            </a:pPr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ASSET ALLOCATION CHART FOR APRIL 2025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B2A727-3A8E-4C1E-88B6-548967524883}"/>
              </a:ext>
            </a:extLst>
          </p:cNvPr>
          <p:cNvCxnSpPr/>
          <p:nvPr/>
        </p:nvCxnSpPr>
        <p:spPr>
          <a:xfrm>
            <a:off x="5416058" y="779787"/>
            <a:ext cx="0" cy="550847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62380-B221-4FE5-BE8C-58FAB721BFC3}"/>
              </a:ext>
            </a:extLst>
          </p:cNvPr>
          <p:cNvCxnSpPr>
            <a:cxnSpLocks/>
          </p:cNvCxnSpPr>
          <p:nvPr/>
        </p:nvCxnSpPr>
        <p:spPr>
          <a:xfrm>
            <a:off x="436098" y="3545058"/>
            <a:ext cx="9748911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CEA830EF-2237-99BA-C528-3ECE624310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012" y="670877"/>
            <a:ext cx="5096697" cy="2757704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B429648F-9239-2994-336A-47B0DEA4861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1504" y="670877"/>
            <a:ext cx="5009597" cy="275770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AA4DFA-4E1B-A919-98E9-A07F5A5465E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012" y="3778017"/>
            <a:ext cx="5096697" cy="278181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56B16C7-2DFA-D32A-8C66-FFEE71E9CE5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9288" y="3778018"/>
            <a:ext cx="5001814" cy="2781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817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1" y="-3636"/>
            <a:ext cx="12192000" cy="6875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B1CDA1-37BE-4D09-839F-1FFF0D3FE602}"/>
              </a:ext>
            </a:extLst>
          </p:cNvPr>
          <p:cNvSpPr txBox="1"/>
          <p:nvPr/>
        </p:nvSpPr>
        <p:spPr>
          <a:xfrm>
            <a:off x="38823" y="13699"/>
            <a:ext cx="10251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952875" algn="l"/>
              </a:tabLst>
            </a:pPr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ASSET ALLOCATION CHART FOR APRIL 2025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B2A727-3A8E-4C1E-88B6-548967524883}"/>
              </a:ext>
            </a:extLst>
          </p:cNvPr>
          <p:cNvCxnSpPr/>
          <p:nvPr/>
        </p:nvCxnSpPr>
        <p:spPr>
          <a:xfrm>
            <a:off x="5416058" y="779787"/>
            <a:ext cx="0" cy="550847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62380-B221-4FE5-BE8C-58FAB721BFC3}"/>
              </a:ext>
            </a:extLst>
          </p:cNvPr>
          <p:cNvCxnSpPr>
            <a:cxnSpLocks/>
          </p:cNvCxnSpPr>
          <p:nvPr/>
        </p:nvCxnSpPr>
        <p:spPr>
          <a:xfrm>
            <a:off x="436098" y="3545058"/>
            <a:ext cx="9748911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4D295FCA-60C1-20DA-0CB8-EE9857ABFB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558" y="668011"/>
            <a:ext cx="4917119" cy="2715275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31725E3-EEE6-EB6D-D8BC-FF0BAA31B99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7437" y="668011"/>
            <a:ext cx="5037350" cy="27152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3D70DB7-7B82-C18C-DB6A-C7FAE00D11F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7559" y="3830792"/>
            <a:ext cx="4917118" cy="2683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909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2752</TotalTime>
  <Words>14</Words>
  <Application>Microsoft Office PowerPoint</Application>
  <PresentationFormat>Widescreen</PresentationFormat>
  <Paragraphs>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Ebrima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Oluyemisi Adedayo Ojo</dc:creator>
  <cp:lastModifiedBy>Okwumeyi adole</cp:lastModifiedBy>
  <cp:revision>214</cp:revision>
  <cp:lastPrinted>2019-05-10T11:06:49Z</cp:lastPrinted>
  <dcterms:created xsi:type="dcterms:W3CDTF">2018-12-06T13:05:20Z</dcterms:created>
  <dcterms:modified xsi:type="dcterms:W3CDTF">2025-05-16T14:41:03Z</dcterms:modified>
</cp:coreProperties>
</file>